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6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61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9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1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2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2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29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80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20DBA-DC24-4E96-A715-6199AB061BB5}" type="datetimeFigureOut">
              <a:rPr lang="en-IN" smtClean="0"/>
              <a:pPr/>
              <a:t>23-07-2022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E77B-3025-4D78-AB2B-A8C221E22C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685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543800" cy="761999"/>
          </a:xfrm>
        </p:spPr>
        <p:txBody>
          <a:bodyPr>
            <a:normAutofit fontScale="90000"/>
          </a:bodyPr>
          <a:lstStyle/>
          <a:p>
            <a:pPr algn="ctr"/>
            <a:r>
              <a:rPr lang="mr-IN" dirty="0" smtClean="0">
                <a:solidFill>
                  <a:srgbClr val="FF0000"/>
                </a:solidFill>
              </a:rPr>
              <a:t>शहीद नायक नागनाथ अभंग लो</a:t>
            </a:r>
            <a:r>
              <a:rPr lang="hi-IN" dirty="0" smtClean="0">
                <a:solidFill>
                  <a:srgbClr val="FF0000"/>
                </a:solidFill>
              </a:rPr>
              <a:t>भे </a:t>
            </a:r>
            <a:r>
              <a:rPr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865287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dirty="0" smtClean="0"/>
              <a:t>शहीद नायक नागनाथ अभंग लो</a:t>
            </a:r>
            <a:r>
              <a:rPr lang="hi-IN" dirty="0" smtClean="0"/>
              <a:t>भे </a:t>
            </a:r>
            <a:endParaRPr lang="en-US" dirty="0" smtClean="0"/>
          </a:p>
          <a:p>
            <a:r>
              <a:rPr lang="mr-IN" dirty="0" smtClean="0"/>
              <a:t>यूनिट :-106 बॉम्बे इंजीनियर रेजिमेंट</a:t>
            </a:r>
            <a:endParaRPr lang="en-US" dirty="0" smtClean="0"/>
          </a:p>
          <a:p>
            <a:r>
              <a:rPr lang="mr-IN" dirty="0" smtClean="0"/>
              <a:t>जन्म तिथि:- 9 जून 1989</a:t>
            </a:r>
            <a:endParaRPr lang="en-US" dirty="0" smtClean="0"/>
          </a:p>
          <a:p>
            <a:r>
              <a:rPr lang="mr-IN" dirty="0" smtClean="0"/>
              <a:t>भर्ती तिथि:- 31 जनवरी 2008</a:t>
            </a:r>
            <a:endParaRPr lang="en-US" dirty="0" smtClean="0"/>
          </a:p>
          <a:p>
            <a:r>
              <a:rPr lang="mr-IN" dirty="0" smtClean="0"/>
              <a:t>शहीद तिथि :-20 दिसंबर 2020</a:t>
            </a:r>
            <a:endParaRPr lang="en-US" dirty="0" smtClean="0"/>
          </a:p>
          <a:p>
            <a:r>
              <a:rPr lang="mr-IN" dirty="0" smtClean="0"/>
              <a:t>शहीद </a:t>
            </a:r>
            <a:r>
              <a:rPr lang="mr-IN" dirty="0"/>
              <a:t>का </a:t>
            </a:r>
            <a:r>
              <a:rPr lang="mr-IN" dirty="0" smtClean="0"/>
              <a:t>स्थान:- सियाचिन </a:t>
            </a:r>
            <a:r>
              <a:rPr lang="hi-IN" dirty="0" smtClean="0"/>
              <a:t>ग्लैसियर एएलओसी</a:t>
            </a:r>
            <a:endParaRPr lang="en-US" dirty="0" smtClean="0"/>
          </a:p>
          <a:p>
            <a:r>
              <a:rPr lang="mr-IN" dirty="0" smtClean="0"/>
              <a:t>पत्नी का नाम:- स्वाति नागनाथ </a:t>
            </a:r>
            <a:r>
              <a:rPr lang="hi-IN" dirty="0" smtClean="0"/>
              <a:t>लोभे </a:t>
            </a:r>
            <a:endParaRPr lang="en-US" dirty="0" smtClean="0"/>
          </a:p>
          <a:p>
            <a:r>
              <a:rPr lang="mr-IN" dirty="0" smtClean="0"/>
              <a:t>ग्राम का पता :- स्टे पोस्ट :- उमरगा, तालुका :- निलंगा, जिला :- लातूर</a:t>
            </a:r>
            <a:endParaRPr lang="en-US" dirty="0" smtClean="0"/>
          </a:p>
          <a:p>
            <a:endParaRPr lang="mr-IN" dirty="0" smtClean="0"/>
          </a:p>
          <a:p>
            <a:endParaRPr lang="mr-IN" dirty="0"/>
          </a:p>
          <a:p>
            <a:r>
              <a:rPr lang="mr-IN" dirty="0" smtClean="0"/>
              <a:t>लातूर जिले के शहीद नायक नागनाथ अभंग लो</a:t>
            </a:r>
            <a:r>
              <a:rPr lang="hi-IN" dirty="0" smtClean="0"/>
              <a:t>भे यह </a:t>
            </a:r>
            <a:r>
              <a:rPr lang="mr-IN" dirty="0" smtClean="0"/>
              <a:t>31 जनवरी 2008</a:t>
            </a:r>
            <a:r>
              <a:rPr lang="hi-IN" dirty="0" smtClean="0"/>
              <a:t> को </a:t>
            </a:r>
            <a:r>
              <a:rPr lang="mr-IN" dirty="0" smtClean="0"/>
              <a:t>भारतीय सेना  के 106 बॉम्बे इंजीनियर रेजिमेंट</a:t>
            </a:r>
            <a:r>
              <a:rPr lang="hi-IN" dirty="0" smtClean="0"/>
              <a:t> </a:t>
            </a:r>
            <a:r>
              <a:rPr lang="mr-IN" dirty="0" smtClean="0"/>
              <a:t>मे </a:t>
            </a:r>
            <a:r>
              <a:rPr lang="hi-IN" dirty="0" smtClean="0"/>
              <a:t>शामील हु</a:t>
            </a:r>
            <a:r>
              <a:rPr lang="mr-IN" dirty="0" smtClean="0"/>
              <a:t>ये </a:t>
            </a:r>
            <a:r>
              <a:rPr lang="hi-IN" dirty="0" smtClean="0"/>
              <a:t>l </a:t>
            </a:r>
            <a:r>
              <a:rPr lang="mr-IN" dirty="0" smtClean="0"/>
              <a:t>इनकी बटालीयन </a:t>
            </a:r>
            <a:r>
              <a:rPr lang="hi-IN" dirty="0" smtClean="0"/>
              <a:t>दुनिया का सबसे ठंडा और दुर्गम क्षेत्र </a:t>
            </a:r>
            <a:r>
              <a:rPr lang="mr-IN" dirty="0" smtClean="0"/>
              <a:t>सियाचिन </a:t>
            </a:r>
            <a:r>
              <a:rPr lang="hi-IN" dirty="0" smtClean="0"/>
              <a:t>ग्लैसियर के </a:t>
            </a:r>
            <a:r>
              <a:rPr lang="mr-IN" dirty="0" smtClean="0"/>
              <a:t>LOC </a:t>
            </a:r>
            <a:r>
              <a:rPr lang="hi-IN" dirty="0" smtClean="0"/>
              <a:t>पर </a:t>
            </a:r>
            <a:r>
              <a:rPr lang="mr-IN" dirty="0" smtClean="0"/>
              <a:t>तैनात थी </a:t>
            </a:r>
            <a:r>
              <a:rPr lang="mr-IN" dirty="0"/>
              <a:t>l नायक नागनाथ </a:t>
            </a:r>
            <a:r>
              <a:rPr lang="mr-IN" dirty="0" smtClean="0"/>
              <a:t>लोभे इन्हे अपने </a:t>
            </a:r>
            <a:r>
              <a:rPr lang="mr-IN" dirty="0"/>
              <a:t>बेस कॅम्प </a:t>
            </a:r>
            <a:r>
              <a:rPr lang="mr-IN" dirty="0" smtClean="0"/>
              <a:t>से अपने  साथीयो के लिये गोला बारूद लेकर जाने का टास्क मिला वह अपनी </a:t>
            </a:r>
            <a:r>
              <a:rPr lang="hi-IN" dirty="0" smtClean="0"/>
              <a:t>जिम्मेवारी को पूरी करके वापस</a:t>
            </a:r>
            <a:r>
              <a:rPr lang="mr-IN" dirty="0" smtClean="0"/>
              <a:t> </a:t>
            </a:r>
            <a:r>
              <a:rPr lang="hi-IN" dirty="0" smtClean="0"/>
              <a:t>आते समय अचानक मौसम खराब होने के कारण </a:t>
            </a:r>
            <a:r>
              <a:rPr lang="mr-IN" dirty="0" smtClean="0"/>
              <a:t>और </a:t>
            </a:r>
            <a:r>
              <a:rPr lang="hi-IN" dirty="0" smtClean="0"/>
              <a:t>भारी हिमपात </a:t>
            </a:r>
            <a:r>
              <a:rPr lang="mr-IN" dirty="0" smtClean="0"/>
              <a:t>होने के कारण</a:t>
            </a:r>
            <a:r>
              <a:rPr lang="hi-IN" dirty="0" smtClean="0"/>
              <a:t> रास्ता काफी धुंदला दिखाई दे रहा था, जिस गाड़ी मे लौट रहे थे उस गाड़ी </a:t>
            </a:r>
            <a:r>
              <a:rPr lang="mr-IN" dirty="0" smtClean="0"/>
              <a:t>के ड्रायव्हर का </a:t>
            </a:r>
            <a:r>
              <a:rPr lang="hi-IN" dirty="0" smtClean="0"/>
              <a:t>नियंत्रण खो- जाने की वजह गाड़ी गहरी खाई मे गिर गयी और </a:t>
            </a:r>
            <a:r>
              <a:rPr lang="mr-IN" dirty="0" smtClean="0"/>
              <a:t>नायक नागनाथ अभंग लो</a:t>
            </a:r>
            <a:r>
              <a:rPr lang="hi-IN" dirty="0" smtClean="0"/>
              <a:t>भे </a:t>
            </a:r>
            <a:r>
              <a:rPr lang="mr-IN" dirty="0" smtClean="0"/>
              <a:t>अपने अन्य 4 ज</a:t>
            </a:r>
            <a:r>
              <a:rPr lang="hi-IN" dirty="0" smtClean="0"/>
              <a:t>वा</a:t>
            </a:r>
            <a:r>
              <a:rPr lang="mr-IN" dirty="0" smtClean="0"/>
              <a:t>नो के साथ </a:t>
            </a:r>
            <a:r>
              <a:rPr lang="hi-IN" dirty="0" smtClean="0"/>
              <a:t>वीरगति को प्राप्त </a:t>
            </a:r>
            <a:r>
              <a:rPr lang="mr-IN" dirty="0" smtClean="0"/>
              <a:t>हो गये </a:t>
            </a:r>
            <a:r>
              <a:rPr lang="hi-IN" dirty="0" smtClean="0"/>
              <a:t>। </a:t>
            </a:r>
            <a:endParaRPr lang="en-US" smtClean="0"/>
          </a:p>
          <a:p>
            <a:r>
              <a:rPr lang="hi-IN" smtClean="0"/>
              <a:t>अभी </a:t>
            </a:r>
            <a:r>
              <a:rPr lang="hi-IN" dirty="0" smtClean="0"/>
              <a:t>उनके पछात, उनके परिवार मे उनकी वीरपत्नी श्रीमति स्वाती नागनाथ लोभे और उनके 2 बेटे और माता पिता है।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0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TAILS OF SHAHEED VEER JAWAN 2022\Veer Javan Purskar\10.Sahid Nagnath Abhang Lobhe\PHOTOS AND VIDEOS\WhatsApp Image 2022-07-14 at 7.17.16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456" y="1066800"/>
            <a:ext cx="3096344" cy="497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5800" y="76201"/>
            <a:ext cx="7543800" cy="761999"/>
          </a:xfrm>
          <a:prstGeom prst="rect">
            <a:avLst/>
          </a:prstGeom>
        </p:spPr>
        <p:txBody>
          <a:bodyPr vert="horz" lIns="45720" rIns="45720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mtClean="0">
                <a:solidFill>
                  <a:srgbClr val="FF0000"/>
                </a:solidFill>
              </a:rPr>
              <a:t>शहीद नायक नागनाथ अभंग लोभे  </a:t>
            </a:r>
            <a:endParaRPr lang="mr-I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48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DETAILS OF SHAHEED VEER JAWAN 2022\Veer Javan Purskar\10.Sahid Nagnath Abhang Lobhe\PHOTOS AND VIDEOS\WhatsApp Image 2022-07-14 at 7.18.48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07231"/>
            <a:ext cx="3822828" cy="567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76201"/>
            <a:ext cx="7543800" cy="761999"/>
          </a:xfrm>
          <a:prstGeom prst="rect">
            <a:avLst/>
          </a:prstGeom>
        </p:spPr>
        <p:txBody>
          <a:bodyPr vert="horz" lIns="45720" rIns="45720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r-IN" smtClean="0">
                <a:solidFill>
                  <a:srgbClr val="FF0000"/>
                </a:solidFill>
              </a:rPr>
              <a:t>शहीद नायक नागनाथ अभंग लोभे  </a:t>
            </a:r>
            <a:endParaRPr lang="mr-I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6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DETAILS OF SHAHEED VEER JAWAN 2022\Veer Javan Purskar\10.Sahid Nagnath Abhang Lobhe\PHOTOS AND VIDEOS\WhatsApp Image 2022-07-14 at 9.25.29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140427" cy="586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86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:\DETAILS OF SHAHEED VEER JAWAN 2022\Veer Javan Purskar\10.Sahid Nagnath Abhang Lobhe\PHOTOS AND VIDEOS\WhatsApp Image 2022-07-14 at 9.55.10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6632"/>
            <a:ext cx="685800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791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231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शहीद नायक नागनाथ अभंग लोभे  </vt:lpstr>
      <vt:lpstr>PowerPoint Presentation</vt:lpstr>
      <vt:lpstr>PowerPoint Presentation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NAGNATH ABHANG LOBHE</dc:title>
  <dc:creator>SECURE SERVICES</dc:creator>
  <cp:lastModifiedBy>SECURE SERVICES</cp:lastModifiedBy>
  <cp:revision>43</cp:revision>
  <dcterms:created xsi:type="dcterms:W3CDTF">2022-07-21T06:39:13Z</dcterms:created>
  <dcterms:modified xsi:type="dcterms:W3CDTF">2022-07-23T12:53:34Z</dcterms:modified>
</cp:coreProperties>
</file>